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61" r:id="rId5"/>
  </p:sldIdLst>
  <p:sldSz cx="12192000" cy="6858000"/>
  <p:notesSz cx="7102475" cy="102314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ra Makowski" initials="PM" lastIdx="1" clrIdx="0">
    <p:extLst>
      <p:ext uri="{19B8F6BF-5375-455C-9EA6-DF929625EA0E}">
        <p15:presenceInfo xmlns:p15="http://schemas.microsoft.com/office/powerpoint/2012/main" userId="1f9e834e4996b6e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84203" autoAdjust="0"/>
  </p:normalViewPr>
  <p:slideViewPr>
    <p:cSldViewPr snapToGrid="0">
      <p:cViewPr varScale="1">
        <p:scale>
          <a:sx n="106" d="100"/>
          <a:sy n="106" d="100"/>
        </p:scale>
        <p:origin x="8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349"/>
          </a:xfrm>
          <a:prstGeom prst="rect">
            <a:avLst/>
          </a:prstGeom>
        </p:spPr>
        <p:txBody>
          <a:bodyPr vert="horz" lIns="99045" tIns="49523" rIns="99045" bIns="49523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513349"/>
          </a:xfrm>
          <a:prstGeom prst="rect">
            <a:avLst/>
          </a:prstGeom>
        </p:spPr>
        <p:txBody>
          <a:bodyPr vert="horz" lIns="99045" tIns="49523" rIns="99045" bIns="49523" rtlCol="0"/>
          <a:lstStyle>
            <a:lvl1pPr algn="r">
              <a:defRPr sz="1300"/>
            </a:lvl1pPr>
          </a:lstStyle>
          <a:p>
            <a:fld id="{3F5F0918-8DB1-4BF3-9AA4-307B04CDF88A}" type="datetimeFigureOut">
              <a:rPr lang="de-DE" smtClean="0"/>
              <a:t>06.12.20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8863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5" tIns="49523" rIns="99045" bIns="49523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0248" y="4923879"/>
            <a:ext cx="5681980" cy="4028629"/>
          </a:xfrm>
          <a:prstGeom prst="rect">
            <a:avLst/>
          </a:prstGeom>
        </p:spPr>
        <p:txBody>
          <a:bodyPr vert="horz" lIns="99045" tIns="49523" rIns="99045" bIns="49523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18092"/>
            <a:ext cx="3077739" cy="513348"/>
          </a:xfrm>
          <a:prstGeom prst="rect">
            <a:avLst/>
          </a:prstGeom>
        </p:spPr>
        <p:txBody>
          <a:bodyPr vert="horz" lIns="99045" tIns="49523" rIns="99045" bIns="49523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3093" y="9718092"/>
            <a:ext cx="3077739" cy="513348"/>
          </a:xfrm>
          <a:prstGeom prst="rect">
            <a:avLst/>
          </a:prstGeom>
        </p:spPr>
        <p:txBody>
          <a:bodyPr vert="horz" lIns="99045" tIns="49523" rIns="99045" bIns="49523" rtlCol="0" anchor="b"/>
          <a:lstStyle>
            <a:lvl1pPr algn="r">
              <a:defRPr sz="1300"/>
            </a:lvl1pPr>
          </a:lstStyle>
          <a:p>
            <a:fld id="{0C5B121A-80BB-4082-98CC-C529A52C55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4875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1CA053-5AFA-41CC-8B47-D64D040E37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" y="2613081"/>
            <a:ext cx="8725363" cy="2534651"/>
          </a:xfrm>
        </p:spPr>
        <p:txBody>
          <a:bodyPr/>
          <a:lstStyle/>
          <a:p>
            <a:r>
              <a:rPr lang="de-DE" dirty="0" err="1"/>
              <a:t>DeHCibelles</a:t>
            </a:r>
            <a:r>
              <a:rPr lang="de-DE" dirty="0"/>
              <a:t> –</a:t>
            </a:r>
            <a:br>
              <a:rPr lang="de-DE" dirty="0"/>
            </a:b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starke Frauenstimmen für starke Gefühle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442" y="1678898"/>
            <a:ext cx="4432432" cy="1311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210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8476FE-820B-4BBC-A661-E35B6CB53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Wir sind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D3C158-1B16-4F23-BEBE-039E357A1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ein Frauenchor </a:t>
            </a:r>
          </a:p>
          <a:p>
            <a:r>
              <a:rPr lang="de-DE" dirty="0"/>
              <a:t>altersheterogen</a:t>
            </a:r>
          </a:p>
          <a:p>
            <a:r>
              <a:rPr lang="de-DE" dirty="0"/>
              <a:t>stilistisch offen und vielseitig</a:t>
            </a:r>
          </a:p>
          <a:p>
            <a:r>
              <a:rPr lang="de-DE" dirty="0"/>
              <a:t>in der Region Nürnberg </a:t>
            </a:r>
            <a:br>
              <a:rPr lang="de-DE" dirty="0"/>
            </a:br>
            <a:r>
              <a:rPr lang="de-DE" dirty="0"/>
              <a:t>und Nürnberger Land beheimatet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Wir proben projektbezogen </a:t>
            </a:r>
            <a:br>
              <a:rPr lang="de-DE" dirty="0"/>
            </a:br>
            <a:r>
              <a:rPr lang="de-DE" dirty="0"/>
              <a:t>alle 4 bis 6 Wochen.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8" r="9961"/>
          <a:stretch/>
        </p:blipFill>
        <p:spPr>
          <a:xfrm>
            <a:off x="4712469" y="1460500"/>
            <a:ext cx="4705082" cy="400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949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8476FE-820B-4BBC-A661-E35B6CB53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Wir wollen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D3C158-1B16-4F23-BEBE-039E357A1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berühren</a:t>
            </a:r>
          </a:p>
          <a:p>
            <a:r>
              <a:rPr lang="de-DE" dirty="0"/>
              <a:t>Gänsehaut erzeugen</a:t>
            </a:r>
          </a:p>
          <a:p>
            <a:r>
              <a:rPr lang="de-DE" dirty="0"/>
              <a:t>unterhalten </a:t>
            </a:r>
          </a:p>
          <a:p>
            <a:r>
              <a:rPr lang="de-DE" dirty="0"/>
              <a:t>regionales Musikerlebnis bieten</a:t>
            </a:r>
          </a:p>
          <a:p>
            <a:r>
              <a:rPr lang="de-DE" dirty="0"/>
              <a:t>intensive Eindrücke kreieren</a:t>
            </a:r>
          </a:p>
          <a:p>
            <a:r>
              <a:rPr lang="de-DE" dirty="0"/>
              <a:t>intime Momente schaffen 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68EFDA2-B122-452E-8D1D-61BBDCD4AB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2034" y="403150"/>
            <a:ext cx="2709863" cy="178317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C2BEFAFF-D44F-4C66-AC4D-2F0A733614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2034" y="1606917"/>
            <a:ext cx="2709863" cy="1908503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2F5D22EC-7AA6-46DF-8DF4-36BC9A6B4CC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610"/>
          <a:stretch/>
        </p:blipFill>
        <p:spPr>
          <a:xfrm>
            <a:off x="4872035" y="2936013"/>
            <a:ext cx="2709862" cy="1639887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6F6EAF6D-8AFF-426D-866B-D7ECE99724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2034" y="3996493"/>
            <a:ext cx="2709863" cy="221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955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E6F55F-A9DE-4F55-A659-6094B9872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Wir wecken Emotionen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52D865B-8366-400C-A1CF-F7A539365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Über Lieder</a:t>
            </a:r>
          </a:p>
          <a:p>
            <a:r>
              <a:rPr lang="de-DE" dirty="0"/>
              <a:t>Über Instrumentals </a:t>
            </a:r>
          </a:p>
          <a:p>
            <a:r>
              <a:rPr lang="de-DE" dirty="0"/>
              <a:t>Über Stimmung an den Konzertorten</a:t>
            </a:r>
          </a:p>
          <a:p>
            <a:r>
              <a:rPr lang="de-DE" dirty="0"/>
              <a:t>Über Texte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4543605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67</Words>
  <Application>Microsoft Macintosh PowerPoint</Application>
  <PresentationFormat>Breitbild</PresentationFormat>
  <Paragraphs>23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Wingdings 3</vt:lpstr>
      <vt:lpstr>Facette</vt:lpstr>
      <vt:lpstr>DeHCibelles –   starke Frauenstimmen für starke Gefühle</vt:lpstr>
      <vt:lpstr>Wir sind</vt:lpstr>
      <vt:lpstr>Wir wollen</vt:lpstr>
      <vt:lpstr>Wir wecken Emotionen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 sind Dehcibelles</dc:title>
  <dc:creator>Petra Makowski</dc:creator>
  <cp:lastModifiedBy>Kristina Glücker</cp:lastModifiedBy>
  <cp:revision>69</cp:revision>
  <cp:lastPrinted>2020-12-01T18:05:52Z</cp:lastPrinted>
  <dcterms:created xsi:type="dcterms:W3CDTF">2020-11-27T08:36:09Z</dcterms:created>
  <dcterms:modified xsi:type="dcterms:W3CDTF">2020-12-06T19:19:53Z</dcterms:modified>
</cp:coreProperties>
</file>